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3" r:id="rId8"/>
    <p:sldId id="298" r:id="rId9"/>
    <p:sldId id="262" r:id="rId10"/>
    <p:sldId id="334" r:id="rId11"/>
    <p:sldId id="335" r:id="rId12"/>
    <p:sldId id="336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64FD5-2C13-49FD-AC4B-8338B2171FF5}" v="304" dt="2023-09-28T16:34:22.57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702" y="6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Antonio Theodoro de Souza" userId="c027ec25-cf19-452b-af8f-de7ad3327a49" providerId="ADAL" clId="{65E87765-33A2-4054-83B7-B0ACF03D7F23}"/>
    <pc:docChg chg="undo custSel addSld delSld modSld">
      <pc:chgData name="Luiz Antonio Theodoro de Souza" userId="c027ec25-cf19-452b-af8f-de7ad3327a49" providerId="ADAL" clId="{65E87765-33A2-4054-83B7-B0ACF03D7F23}" dt="2023-09-27T21:00:16.028" v="1892" actId="729"/>
      <pc:docMkLst>
        <pc:docMk/>
      </pc:docMkLst>
      <pc:sldChg chg="modSp mod modShow">
        <pc:chgData name="Luiz Antonio Theodoro de Souza" userId="c027ec25-cf19-452b-af8f-de7ad3327a49" providerId="ADAL" clId="{65E87765-33A2-4054-83B7-B0ACF03D7F23}" dt="2023-09-27T21:00:16.028" v="1892" actId="729"/>
        <pc:sldMkLst>
          <pc:docMk/>
          <pc:sldMk cId="3288665831" sldId="263"/>
        </pc:sldMkLst>
        <pc:spChg chg="mod">
          <ac:chgData name="Luiz Antonio Theodoro de Souza" userId="c027ec25-cf19-452b-af8f-de7ad3327a49" providerId="ADAL" clId="{65E87765-33A2-4054-83B7-B0ACF03D7F23}" dt="2023-09-27T20:42:34.315" v="739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 modShow">
        <pc:chgData name="Luiz Antonio Theodoro de Souza" userId="c027ec25-cf19-452b-af8f-de7ad3327a49" providerId="ADAL" clId="{65E87765-33A2-4054-83B7-B0ACF03D7F23}" dt="2023-09-27T20:38:08.780" v="690" actId="729"/>
        <pc:sldMkLst>
          <pc:docMk/>
          <pc:sldMk cId="2560061391" sldId="332"/>
        </pc:sldMkLst>
        <pc:spChg chg="mod">
          <ac:chgData name="Luiz Antonio Theodoro de Souza" userId="c027ec25-cf19-452b-af8f-de7ad3327a49" providerId="ADAL" clId="{65E87765-33A2-4054-83B7-B0ACF03D7F23}" dt="2023-09-27T20:31:04.819" v="413" actId="6549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mod">
        <pc:chgData name="Luiz Antonio Theodoro de Souza" userId="c027ec25-cf19-452b-af8f-de7ad3327a49" providerId="ADAL" clId="{65E87765-33A2-4054-83B7-B0ACF03D7F23}" dt="2023-09-27T20:42:01.258" v="734" actId="20577"/>
        <pc:sldMkLst>
          <pc:docMk/>
          <pc:sldMk cId="2111043432" sldId="333"/>
        </pc:sldMkLst>
        <pc:spChg chg="mod">
          <ac:chgData name="Luiz Antonio Theodoro de Souza" userId="c027ec25-cf19-452b-af8f-de7ad3327a49" providerId="ADAL" clId="{65E87765-33A2-4054-83B7-B0ACF03D7F23}" dt="2023-09-27T20:42:01.258" v="734" actId="20577"/>
          <ac:spMkLst>
            <pc:docMk/>
            <pc:sldMk cId="2111043432" sldId="333"/>
            <ac:spMk id="5" creationId="{8E999A1B-8752-489F-A63B-EA2F60186B52}"/>
          </ac:spMkLst>
        </pc:spChg>
      </pc:sldChg>
      <pc:sldChg chg="modSp add del mod">
        <pc:chgData name="Luiz Antonio Theodoro de Souza" userId="c027ec25-cf19-452b-af8f-de7ad3327a49" providerId="ADAL" clId="{65E87765-33A2-4054-83B7-B0ACF03D7F23}" dt="2023-09-27T20:41:04.452" v="728" actId="2696"/>
        <pc:sldMkLst>
          <pc:docMk/>
          <pc:sldMk cId="1695164032" sldId="334"/>
        </pc:sldMkLst>
        <pc:spChg chg="mod">
          <ac:chgData name="Luiz Antonio Theodoro de Souza" userId="c027ec25-cf19-452b-af8f-de7ad3327a49" providerId="ADAL" clId="{65E87765-33A2-4054-83B7-B0ACF03D7F23}" dt="2023-09-27T20:39:31.408" v="727" actId="20577"/>
          <ac:spMkLst>
            <pc:docMk/>
            <pc:sldMk cId="1695164032" sldId="334"/>
            <ac:spMk id="7" creationId="{0BFEC426-B615-E549-83E5-140FD588BC64}"/>
          </ac:spMkLst>
        </pc:spChg>
      </pc:sldChg>
      <pc:sldChg chg="addSp modSp add mod">
        <pc:chgData name="Luiz Antonio Theodoro de Souza" userId="c027ec25-cf19-452b-af8f-de7ad3327a49" providerId="ADAL" clId="{65E87765-33A2-4054-83B7-B0ACF03D7F23}" dt="2023-09-27T20:59:45.397" v="1891" actId="1035"/>
        <pc:sldMkLst>
          <pc:docMk/>
          <pc:sldMk cId="2077468438" sldId="334"/>
        </pc:sldMkLst>
        <pc:spChg chg="mod">
          <ac:chgData name="Luiz Antonio Theodoro de Souza" userId="c027ec25-cf19-452b-af8f-de7ad3327a49" providerId="ADAL" clId="{65E87765-33A2-4054-83B7-B0ACF03D7F23}" dt="2023-09-27T20:59:24.370" v="1852" actId="14100"/>
          <ac:spMkLst>
            <pc:docMk/>
            <pc:sldMk cId="2077468438" sldId="334"/>
            <ac:spMk id="5" creationId="{1B07C49E-AFFC-EC46-8930-E4D428F5F943}"/>
          </ac:spMkLst>
        </pc:spChg>
        <pc:graphicFrameChg chg="add mod modGraphic">
          <ac:chgData name="Luiz Antonio Theodoro de Souza" userId="c027ec25-cf19-452b-af8f-de7ad3327a49" providerId="ADAL" clId="{65E87765-33A2-4054-83B7-B0ACF03D7F23}" dt="2023-09-27T20:59:45.397" v="1891" actId="1035"/>
          <ac:graphicFrameMkLst>
            <pc:docMk/>
            <pc:sldMk cId="2077468438" sldId="334"/>
            <ac:graphicFrameMk id="2" creationId="{CFA52F74-C5F7-31EC-AB35-557BCEA31BB4}"/>
          </ac:graphicFrameMkLst>
        </pc:graphicFrameChg>
      </pc:sldChg>
    </pc:docChg>
  </pc:docChgLst>
  <pc:docChgLst>
    <pc:chgData name="Luiz Antonio Theodoro de Souza" userId="c027ec25-cf19-452b-af8f-de7ad3327a49" providerId="ADAL" clId="{05564FD5-2C13-49FD-AC4B-8338B2171FF5}"/>
    <pc:docChg chg="undo redo custSel addSld delSld modSld">
      <pc:chgData name="Luiz Antonio Theodoro de Souza" userId="c027ec25-cf19-452b-af8f-de7ad3327a49" providerId="ADAL" clId="{05564FD5-2C13-49FD-AC4B-8338B2171FF5}" dt="2023-09-29T23:56:11.260" v="3597" actId="1076"/>
      <pc:docMkLst>
        <pc:docMk/>
      </pc:docMkLst>
      <pc:sldChg chg="del">
        <pc:chgData name="Luiz Antonio Theodoro de Souza" userId="c027ec25-cf19-452b-af8f-de7ad3327a49" providerId="ADAL" clId="{05564FD5-2C13-49FD-AC4B-8338B2171FF5}" dt="2023-09-28T16:32:50.030" v="1672" actId="2696"/>
        <pc:sldMkLst>
          <pc:docMk/>
          <pc:sldMk cId="3288665831" sldId="263"/>
        </pc:sldMkLst>
      </pc:sldChg>
      <pc:sldChg chg="addSp modSp mod">
        <pc:chgData name="Luiz Antonio Theodoro de Souza" userId="c027ec25-cf19-452b-af8f-de7ad3327a49" providerId="ADAL" clId="{05564FD5-2C13-49FD-AC4B-8338B2171FF5}" dt="2023-09-28T16:34:22.573" v="1712" actId="20577"/>
        <pc:sldMkLst>
          <pc:docMk/>
          <pc:sldMk cId="2987552906" sldId="264"/>
        </pc:sldMkLst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3" creationId="{B939F74B-1AC3-2972-58A7-8DAA1725BBB8}"/>
          </ac:spMkLst>
        </pc:spChg>
        <pc:spChg chg="mod">
          <ac:chgData name="Luiz Antonio Theodoro de Souza" userId="c027ec25-cf19-452b-af8f-de7ad3327a49" providerId="ADAL" clId="{05564FD5-2C13-49FD-AC4B-8338B2171FF5}" dt="2023-09-28T16:33:54.460" v="1676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6" creationId="{E99780CC-C82E-B9C0-84CB-E4CE83451899}"/>
          </ac:spMkLst>
        </pc:spChg>
        <pc:grpChg chg="add mod">
          <ac:chgData name="Luiz Antonio Theodoro de Souza" userId="c027ec25-cf19-452b-af8f-de7ad3327a49" providerId="ADAL" clId="{05564FD5-2C13-49FD-AC4B-8338B2171FF5}" dt="2023-09-28T16:27:39.388" v="1562"/>
          <ac:grpSpMkLst>
            <pc:docMk/>
            <pc:sldMk cId="2987552906" sldId="264"/>
            <ac:grpSpMk id="2" creationId="{59298C17-902D-A992-1A6B-F49123768083}"/>
          </ac:grpSpMkLst>
        </pc:grpChg>
        <pc:graphicFrameChg chg="add mod">
          <ac:chgData name="Luiz Antonio Theodoro de Souza" userId="c027ec25-cf19-452b-af8f-de7ad3327a49" providerId="ADAL" clId="{05564FD5-2C13-49FD-AC4B-8338B2171FF5}" dt="2023-09-28T16:34:22.573" v="1712" actId="20577"/>
          <ac:graphicFrameMkLst>
            <pc:docMk/>
            <pc:sldMk cId="2987552906" sldId="264"/>
            <ac:graphicFrameMk id="7" creationId="{73A2305B-8517-002F-CFF7-11FB08AF903D}"/>
          </ac:graphicFrameMkLst>
        </pc:graphicFrameChg>
      </pc:sldChg>
      <pc:sldChg chg="modSp mod">
        <pc:chgData name="Luiz Antonio Theodoro de Souza" userId="c027ec25-cf19-452b-af8f-de7ad3327a49" providerId="ADAL" clId="{05564FD5-2C13-49FD-AC4B-8338B2171FF5}" dt="2023-09-29T01:30:24.456" v="2000" actId="5793"/>
        <pc:sldMkLst>
          <pc:docMk/>
          <pc:sldMk cId="1578726356" sldId="265"/>
        </pc:sldMkLst>
        <pc:spChg chg="mod">
          <ac:chgData name="Luiz Antonio Theodoro de Souza" userId="c027ec25-cf19-452b-af8f-de7ad3327a49" providerId="ADAL" clId="{05564FD5-2C13-49FD-AC4B-8338B2171FF5}" dt="2023-09-29T01:30:24.456" v="2000" actId="5793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29T02:37:13.532" v="2949" actId="1035"/>
        <pc:sldMkLst>
          <pc:docMk/>
          <pc:sldMk cId="779971636" sldId="266"/>
        </pc:sldMkLst>
        <pc:spChg chg="mod">
          <ac:chgData name="Luiz Antonio Theodoro de Souza" userId="c027ec25-cf19-452b-af8f-de7ad3327a49" providerId="ADAL" clId="{05564FD5-2C13-49FD-AC4B-8338B2171FF5}" dt="2023-09-29T02:37:13.532" v="2949" actId="1035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29T18:15:00.055" v="3131"/>
        <pc:sldMkLst>
          <pc:docMk/>
          <pc:sldMk cId="148114319" sldId="276"/>
        </pc:sldMkLst>
        <pc:spChg chg="mod">
          <ac:chgData name="Luiz Antonio Theodoro de Souza" userId="c027ec25-cf19-452b-af8f-de7ad3327a49" providerId="ADAL" clId="{05564FD5-2C13-49FD-AC4B-8338B2171FF5}" dt="2023-09-29T18:15:00.055" v="3131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del mod modShow">
        <pc:chgData name="Luiz Antonio Theodoro de Souza" userId="c027ec25-cf19-452b-af8f-de7ad3327a49" providerId="ADAL" clId="{05564FD5-2C13-49FD-AC4B-8338B2171FF5}" dt="2023-09-28T16:32:58.178" v="1673" actId="2696"/>
        <pc:sldMkLst>
          <pc:docMk/>
          <pc:sldMk cId="280316088" sldId="299"/>
        </pc:sldMkLst>
        <pc:graphicFrameChg chg="add del mod modGraphic">
          <ac:chgData name="Luiz Antonio Theodoro de Souza" userId="c027ec25-cf19-452b-af8f-de7ad3327a49" providerId="ADAL" clId="{05564FD5-2C13-49FD-AC4B-8338B2171FF5}" dt="2023-09-28T13:27:51.600" v="170" actId="478"/>
          <ac:graphicFrameMkLst>
            <pc:docMk/>
            <pc:sldMk cId="280316088" sldId="299"/>
            <ac:graphicFrameMk id="2" creationId="{A6E1C009-AB35-5F32-68A7-83F702DED32D}"/>
          </ac:graphicFrameMkLst>
        </pc:graphicFrameChg>
      </pc:sldChg>
      <pc:sldChg chg="del mod modShow">
        <pc:chgData name="Luiz Antonio Theodoro de Souza" userId="c027ec25-cf19-452b-af8f-de7ad3327a49" providerId="ADAL" clId="{05564FD5-2C13-49FD-AC4B-8338B2171FF5}" dt="2023-09-28T16:33:07.789" v="1674" actId="2696"/>
        <pc:sldMkLst>
          <pc:docMk/>
          <pc:sldMk cId="1385553969" sldId="302"/>
        </pc:sldMkLst>
      </pc:sldChg>
      <pc:sldChg chg="modSp mod">
        <pc:chgData name="Luiz Antonio Theodoro de Souza" userId="c027ec25-cf19-452b-af8f-de7ad3327a49" providerId="ADAL" clId="{05564FD5-2C13-49FD-AC4B-8338B2171FF5}" dt="2023-09-29T23:44:05.166" v="3581" actId="20577"/>
        <pc:sldMkLst>
          <pc:docMk/>
          <pc:sldMk cId="334532777" sldId="303"/>
        </pc:sldMkLst>
        <pc:spChg chg="mod">
          <ac:chgData name="Luiz Antonio Theodoro de Souza" userId="c027ec25-cf19-452b-af8f-de7ad3327a49" providerId="ADAL" clId="{05564FD5-2C13-49FD-AC4B-8338B2171FF5}" dt="2023-09-29T23:44:05.166" v="3581" actId="20577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Luiz Antonio Theodoro de Souza" userId="c027ec25-cf19-452b-af8f-de7ad3327a49" providerId="ADAL" clId="{05564FD5-2C13-49FD-AC4B-8338B2171FF5}" dt="2023-09-29T23:45:37.317" v="3583" actId="1076"/>
        <pc:sldMkLst>
          <pc:docMk/>
          <pc:sldMk cId="700132931" sldId="322"/>
        </pc:sldMkLst>
        <pc:picChg chg="add mod">
          <ac:chgData name="Luiz Antonio Theodoro de Souza" userId="c027ec25-cf19-452b-af8f-de7ad3327a49" providerId="ADAL" clId="{05564FD5-2C13-49FD-AC4B-8338B2171FF5}" dt="2023-09-29T23:45:37.317" v="3583" actId="1076"/>
          <ac:picMkLst>
            <pc:docMk/>
            <pc:sldMk cId="700132931" sldId="322"/>
            <ac:picMk id="4" creationId="{550146B6-2221-BF33-B840-C4FAF563CA92}"/>
          </ac:picMkLst>
        </pc:picChg>
      </pc:sldChg>
      <pc:sldChg chg="addSp mod">
        <pc:chgData name="Luiz Antonio Theodoro de Souza" userId="c027ec25-cf19-452b-af8f-de7ad3327a49" providerId="ADAL" clId="{05564FD5-2C13-49FD-AC4B-8338B2171FF5}" dt="2023-09-29T23:46:31.685" v="3584" actId="22"/>
        <pc:sldMkLst>
          <pc:docMk/>
          <pc:sldMk cId="1866160706" sldId="323"/>
        </pc:sldMkLst>
        <pc:picChg chg="add">
          <ac:chgData name="Luiz Antonio Theodoro de Souza" userId="c027ec25-cf19-452b-af8f-de7ad3327a49" providerId="ADAL" clId="{05564FD5-2C13-49FD-AC4B-8338B2171FF5}" dt="2023-09-29T23:46:31.685" v="3584" actId="22"/>
          <ac:picMkLst>
            <pc:docMk/>
            <pc:sldMk cId="1866160706" sldId="323"/>
            <ac:picMk id="4" creationId="{3A822111-1490-3D48-8C7E-B1DBEB488199}"/>
          </ac:picMkLst>
        </pc:picChg>
      </pc:sldChg>
      <pc:sldChg chg="addSp delSp modSp mod">
        <pc:chgData name="Luiz Antonio Theodoro de Souza" userId="c027ec25-cf19-452b-af8f-de7ad3327a49" providerId="ADAL" clId="{05564FD5-2C13-49FD-AC4B-8338B2171FF5}" dt="2023-09-29T23:56:11.260" v="3597" actId="1076"/>
        <pc:sldMkLst>
          <pc:docMk/>
          <pc:sldMk cId="252359608" sldId="324"/>
        </pc:sldMkLst>
        <pc:picChg chg="add del mod">
          <ac:chgData name="Luiz Antonio Theodoro de Souza" userId="c027ec25-cf19-452b-af8f-de7ad3327a49" providerId="ADAL" clId="{05564FD5-2C13-49FD-AC4B-8338B2171FF5}" dt="2023-09-29T23:49:41.491" v="3589" actId="478"/>
          <ac:picMkLst>
            <pc:docMk/>
            <pc:sldMk cId="252359608" sldId="324"/>
            <ac:picMk id="4" creationId="{5F77087A-D394-AE29-C42F-ACC8733AC439}"/>
          </ac:picMkLst>
        </pc:picChg>
        <pc:picChg chg="add del mod">
          <ac:chgData name="Luiz Antonio Theodoro de Souza" userId="c027ec25-cf19-452b-af8f-de7ad3327a49" providerId="ADAL" clId="{05564FD5-2C13-49FD-AC4B-8338B2171FF5}" dt="2023-09-29T23:55:40.057" v="3593" actId="478"/>
          <ac:picMkLst>
            <pc:docMk/>
            <pc:sldMk cId="252359608" sldId="324"/>
            <ac:picMk id="7" creationId="{60E51368-46A4-890E-A378-FE7A2243278F}"/>
          </ac:picMkLst>
        </pc:picChg>
        <pc:picChg chg="add del mod">
          <ac:chgData name="Luiz Antonio Theodoro de Souza" userId="c027ec25-cf19-452b-af8f-de7ad3327a49" providerId="ADAL" clId="{05564FD5-2C13-49FD-AC4B-8338B2171FF5}" dt="2023-09-29T23:55:40.788" v="3594" actId="478"/>
          <ac:picMkLst>
            <pc:docMk/>
            <pc:sldMk cId="252359608" sldId="324"/>
            <ac:picMk id="9" creationId="{EE825C38-6A96-53FC-0397-EA2A1D7B8CEA}"/>
          </ac:picMkLst>
        </pc:picChg>
        <pc:picChg chg="add">
          <ac:chgData name="Luiz Antonio Theodoro de Souza" userId="c027ec25-cf19-452b-af8f-de7ad3327a49" providerId="ADAL" clId="{05564FD5-2C13-49FD-AC4B-8338B2171FF5}" dt="2023-09-29T23:55:41.862" v="3595" actId="22"/>
          <ac:picMkLst>
            <pc:docMk/>
            <pc:sldMk cId="252359608" sldId="324"/>
            <ac:picMk id="11" creationId="{AF9090AD-ABE1-7769-8B66-A6ABC9F932F1}"/>
          </ac:picMkLst>
        </pc:picChg>
        <pc:picChg chg="add mod">
          <ac:chgData name="Luiz Antonio Theodoro de Souza" userId="c027ec25-cf19-452b-af8f-de7ad3327a49" providerId="ADAL" clId="{05564FD5-2C13-49FD-AC4B-8338B2171FF5}" dt="2023-09-29T23:56:11.260" v="3597" actId="1076"/>
          <ac:picMkLst>
            <pc:docMk/>
            <pc:sldMk cId="252359608" sldId="324"/>
            <ac:picMk id="14" creationId="{EEC39A11-2997-6556-9F32-180171595244}"/>
          </ac:picMkLst>
        </pc:picChg>
      </pc:sldChg>
      <pc:sldChg chg="modSp mod">
        <pc:chgData name="Luiz Antonio Theodoro de Souza" userId="c027ec25-cf19-452b-af8f-de7ad3327a49" providerId="ADAL" clId="{05564FD5-2C13-49FD-AC4B-8338B2171FF5}" dt="2023-09-28T16:22:08.252" v="1285" actId="20577"/>
        <pc:sldMkLst>
          <pc:docMk/>
          <pc:sldMk cId="1277611629" sldId="327"/>
        </pc:sldMkLst>
        <pc:spChg chg="mod">
          <ac:chgData name="Luiz Antonio Theodoro de Souza" userId="c027ec25-cf19-452b-af8f-de7ad3327a49" providerId="ADAL" clId="{05564FD5-2C13-49FD-AC4B-8338B2171FF5}" dt="2023-09-28T16:22:08.252" v="1285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del">
        <pc:chgData name="Luiz Antonio Theodoro de Souza" userId="c027ec25-cf19-452b-af8f-de7ad3327a49" providerId="ADAL" clId="{05564FD5-2C13-49FD-AC4B-8338B2171FF5}" dt="2023-09-29T02:38:59.406" v="2950" actId="2696"/>
        <pc:sldMkLst>
          <pc:docMk/>
          <pc:sldMk cId="2560061391" sldId="332"/>
        </pc:sldMkLst>
      </pc:sldChg>
      <pc:sldChg chg="delSp modSp add mod">
        <pc:chgData name="Luiz Antonio Theodoro de Souza" userId="c027ec25-cf19-452b-af8f-de7ad3327a49" providerId="ADAL" clId="{05564FD5-2C13-49FD-AC4B-8338B2171FF5}" dt="2023-09-28T14:03:35.079" v="1218" actId="14100"/>
        <pc:sldMkLst>
          <pc:docMk/>
          <pc:sldMk cId="2861348796" sldId="335"/>
        </pc:sldMkLst>
        <pc:spChg chg="mod">
          <ac:chgData name="Luiz Antonio Theodoro de Souza" userId="c027ec25-cf19-452b-af8f-de7ad3327a49" providerId="ADAL" clId="{05564FD5-2C13-49FD-AC4B-8338B2171FF5}" dt="2023-09-28T14:03:35.079" v="1218" actId="14100"/>
          <ac:spMkLst>
            <pc:docMk/>
            <pc:sldMk cId="2861348796" sldId="335"/>
            <ac:spMk id="3" creationId="{AB0AB2AC-B7E6-6849-9AE9-697369407F8F}"/>
          </ac:spMkLst>
        </pc:spChg>
        <pc:spChg chg="del">
          <ac:chgData name="Luiz Antonio Theodoro de Souza" userId="c027ec25-cf19-452b-af8f-de7ad3327a49" providerId="ADAL" clId="{05564FD5-2C13-49FD-AC4B-8338B2171FF5}" dt="2023-09-28T13:25:42.900" v="154" actId="478"/>
          <ac:spMkLst>
            <pc:docMk/>
            <pc:sldMk cId="2861348796" sldId="335"/>
            <ac:spMk id="5" creationId="{1B07C49E-AFFC-EC46-8930-E4D428F5F943}"/>
          </ac:spMkLst>
        </pc:spChg>
        <pc:graphicFrameChg chg="mod">
          <ac:chgData name="Luiz Antonio Theodoro de Souza" userId="c027ec25-cf19-452b-af8f-de7ad3327a49" providerId="ADAL" clId="{05564FD5-2C13-49FD-AC4B-8338B2171FF5}" dt="2023-09-28T13:55:26.090" v="920" actId="20577"/>
          <ac:graphicFrameMkLst>
            <pc:docMk/>
            <pc:sldMk cId="2861348796" sldId="335"/>
            <ac:graphicFrameMk id="2" creationId="{A6E1C009-AB35-5F32-68A7-83F702DED32D}"/>
          </ac:graphicFrameMkLst>
        </pc:graphicFrameChg>
      </pc:sldChg>
      <pc:sldChg chg="addSp delSp modSp add mod">
        <pc:chgData name="Luiz Antonio Theodoro de Souza" userId="c027ec25-cf19-452b-af8f-de7ad3327a49" providerId="ADAL" clId="{05564FD5-2C13-49FD-AC4B-8338B2171FF5}" dt="2023-09-28T14:03:51.020" v="1221" actId="20577"/>
        <pc:sldMkLst>
          <pc:docMk/>
          <pc:sldMk cId="853542131" sldId="336"/>
        </pc:sldMkLst>
        <pc:spChg chg="del">
          <ac:chgData name="Luiz Antonio Theodoro de Souza" userId="c027ec25-cf19-452b-af8f-de7ad3327a49" providerId="ADAL" clId="{05564FD5-2C13-49FD-AC4B-8338B2171FF5}" dt="2023-09-28T13:59:58.898" v="1011" actId="478"/>
          <ac:spMkLst>
            <pc:docMk/>
            <pc:sldMk cId="853542131" sldId="336"/>
            <ac:spMk id="2" creationId="{8B78C759-C687-440F-8CAE-D3071F1AB630}"/>
          </ac:spMkLst>
        </pc:spChg>
        <pc:spChg chg="mod">
          <ac:chgData name="Luiz Antonio Theodoro de Souza" userId="c027ec25-cf19-452b-af8f-de7ad3327a49" providerId="ADAL" clId="{05564FD5-2C13-49FD-AC4B-8338B2171FF5}" dt="2023-09-28T14:03:41.688" v="1219" actId="14100"/>
          <ac:spMkLst>
            <pc:docMk/>
            <pc:sldMk cId="853542131" sldId="336"/>
            <ac:spMk id="3" creationId="{AB0AB2AC-B7E6-6849-9AE9-697369407F8F}"/>
          </ac:spMkLst>
        </pc:spChg>
        <pc:graphicFrameChg chg="add mod">
          <ac:chgData name="Luiz Antonio Theodoro de Souza" userId="c027ec25-cf19-452b-af8f-de7ad3327a49" providerId="ADAL" clId="{05564FD5-2C13-49FD-AC4B-8338B2171FF5}" dt="2023-09-28T14:03:51.020" v="1221" actId="20577"/>
          <ac:graphicFrameMkLst>
            <pc:docMk/>
            <pc:sldMk cId="853542131" sldId="336"/>
            <ac:graphicFrameMk id="5" creationId="{8DF9BC69-72EF-3DFA-96E6-43422C78325F}"/>
          </ac:graphicFrameMkLst>
        </pc:graphicFrameChg>
      </pc:sldChg>
      <pc:sldChg chg="new del">
        <pc:chgData name="Luiz Antonio Theodoro de Souza" userId="c027ec25-cf19-452b-af8f-de7ad3327a49" providerId="ADAL" clId="{05564FD5-2C13-49FD-AC4B-8338B2171FF5}" dt="2023-09-29T01:28:54.141" v="1922" actId="680"/>
        <pc:sldMkLst>
          <pc:docMk/>
          <pc:sldMk cId="3432249792" sldId="33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B0A14-09BA-4B66-98FD-3EBCFCB77DC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773369C-40B5-4623-BABC-2F2F6E0F277D}">
      <dgm:prSet phldrT="[Texto]"/>
      <dgm:spPr/>
      <dgm:t>
        <a:bodyPr/>
        <a:lstStyle/>
        <a:p>
          <a:r>
            <a:rPr lang="pt-BR" dirty="0" err="1"/>
            <a:t>Wrangling</a:t>
          </a:r>
          <a:endParaRPr lang="pt-BR" dirty="0"/>
        </a:p>
      </dgm:t>
    </dgm:pt>
    <dgm:pt modelId="{A99EA1D9-5AB1-4823-A32F-8BEB893AA9A0}" type="parTrans" cxnId="{4519A085-C3E3-43EA-8426-F9F506432306}">
      <dgm:prSet/>
      <dgm:spPr/>
      <dgm:t>
        <a:bodyPr/>
        <a:lstStyle/>
        <a:p>
          <a:endParaRPr lang="pt-BR"/>
        </a:p>
      </dgm:t>
    </dgm:pt>
    <dgm:pt modelId="{67CD1DB6-0EBF-4FA1-86C8-77F99F4FE6CF}" type="sibTrans" cxnId="{4519A085-C3E3-43EA-8426-F9F506432306}">
      <dgm:prSet/>
      <dgm:spPr/>
      <dgm:t>
        <a:bodyPr/>
        <a:lstStyle/>
        <a:p>
          <a:endParaRPr lang="pt-BR"/>
        </a:p>
      </dgm:t>
    </dgm:pt>
    <dgm:pt modelId="{0957D7EF-4202-4DE8-BB68-3FDE569C20CE}">
      <dgm:prSet phldrT="[Texto]"/>
      <dgm:spPr/>
      <dgm:t>
        <a:bodyPr/>
        <a:lstStyle/>
        <a:p>
          <a:r>
            <a:rPr lang="pt-BR" dirty="0" err="1"/>
            <a:t>Sampling</a:t>
          </a:r>
          <a:endParaRPr lang="pt-BR" dirty="0"/>
        </a:p>
      </dgm:t>
    </dgm:pt>
    <dgm:pt modelId="{A37DA570-4824-4681-BC4C-4C249CF947C4}" type="parTrans" cxnId="{9AE1365B-698E-4BA1-9D27-00D0AE9D8083}">
      <dgm:prSet/>
      <dgm:spPr/>
      <dgm:t>
        <a:bodyPr/>
        <a:lstStyle/>
        <a:p>
          <a:endParaRPr lang="pt-BR"/>
        </a:p>
      </dgm:t>
    </dgm:pt>
    <dgm:pt modelId="{A86CD11E-3418-4D6B-A71D-271E28A8AC0A}" type="sibTrans" cxnId="{9AE1365B-698E-4BA1-9D27-00D0AE9D8083}">
      <dgm:prSet/>
      <dgm:spPr/>
      <dgm:t>
        <a:bodyPr/>
        <a:lstStyle/>
        <a:p>
          <a:endParaRPr lang="pt-BR"/>
        </a:p>
      </dgm:t>
    </dgm:pt>
    <dgm:pt modelId="{6E210758-03C4-449D-9B61-05322A12A6B9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Nulls</a:t>
          </a:r>
          <a:endParaRPr lang="pt-BR" dirty="0"/>
        </a:p>
      </dgm:t>
    </dgm:pt>
    <dgm:pt modelId="{9E53FCD3-6BBB-4921-8414-B3C4BC05BCDF}" type="parTrans" cxnId="{346E8FFA-E8CB-4504-926E-7532648C8823}">
      <dgm:prSet/>
      <dgm:spPr/>
      <dgm:t>
        <a:bodyPr/>
        <a:lstStyle/>
        <a:p>
          <a:endParaRPr lang="pt-BR"/>
        </a:p>
      </dgm:t>
    </dgm:pt>
    <dgm:pt modelId="{347C4EE6-B3C2-45F2-8A36-FC65A920FB47}" type="sibTrans" cxnId="{346E8FFA-E8CB-4504-926E-7532648C8823}">
      <dgm:prSet/>
      <dgm:spPr/>
      <dgm:t>
        <a:bodyPr/>
        <a:lstStyle/>
        <a:p>
          <a:endParaRPr lang="pt-BR"/>
        </a:p>
      </dgm:t>
    </dgm:pt>
    <dgm:pt modelId="{5F01A3DF-4AD8-4F05-8E4F-02CB7A411393}" type="pres">
      <dgm:prSet presAssocID="{44FB0A14-09BA-4B66-98FD-3EBCFCB77DC2}" presName="Name0" presStyleCnt="0">
        <dgm:presLayoutVars>
          <dgm:dir/>
          <dgm:animLvl val="lvl"/>
          <dgm:resizeHandles val="exact"/>
        </dgm:presLayoutVars>
      </dgm:prSet>
      <dgm:spPr/>
    </dgm:pt>
    <dgm:pt modelId="{A71F1EF2-2044-48DA-A45D-C18BBD024BBD}" type="pres">
      <dgm:prSet presAssocID="{C773369C-40B5-4623-BABC-2F2F6E0F277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E0717D-2456-480A-B0C8-4DADF46DE7D7}" type="pres">
      <dgm:prSet presAssocID="{67CD1DB6-0EBF-4FA1-86C8-77F99F4FE6CF}" presName="parTxOnlySpace" presStyleCnt="0"/>
      <dgm:spPr/>
    </dgm:pt>
    <dgm:pt modelId="{79D0FC8A-99AF-4E51-820B-FB939F67E919}" type="pres">
      <dgm:prSet presAssocID="{0957D7EF-4202-4DE8-BB68-3FDE569C20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63FF4C-488B-4791-A204-D34F349712F7}" type="pres">
      <dgm:prSet presAssocID="{A86CD11E-3418-4D6B-A71D-271E28A8AC0A}" presName="parTxOnlySpace" presStyleCnt="0"/>
      <dgm:spPr/>
    </dgm:pt>
    <dgm:pt modelId="{F604D239-BF94-4B1F-827B-7917045D5506}" type="pres">
      <dgm:prSet presAssocID="{6E210758-03C4-449D-9B61-05322A12A6B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578E21-31F5-42C6-8ED9-DA0E704CC581}" type="presOf" srcId="{44FB0A14-09BA-4B66-98FD-3EBCFCB77DC2}" destId="{5F01A3DF-4AD8-4F05-8E4F-02CB7A411393}" srcOrd="0" destOrd="0" presId="urn:microsoft.com/office/officeart/2005/8/layout/chevron1"/>
    <dgm:cxn modelId="{9AE1365B-698E-4BA1-9D27-00D0AE9D8083}" srcId="{44FB0A14-09BA-4B66-98FD-3EBCFCB77DC2}" destId="{0957D7EF-4202-4DE8-BB68-3FDE569C20CE}" srcOrd="1" destOrd="0" parTransId="{A37DA570-4824-4681-BC4C-4C249CF947C4}" sibTransId="{A86CD11E-3418-4D6B-A71D-271E28A8AC0A}"/>
    <dgm:cxn modelId="{3166A163-F0EC-4BAC-9B9F-3A01B3EA1661}" type="presOf" srcId="{6E210758-03C4-449D-9B61-05322A12A6B9}" destId="{F604D239-BF94-4B1F-827B-7917045D5506}" srcOrd="0" destOrd="0" presId="urn:microsoft.com/office/officeart/2005/8/layout/chevron1"/>
    <dgm:cxn modelId="{63CF4951-5CCC-4C5A-8713-94BA824A6E9E}" type="presOf" srcId="{0957D7EF-4202-4DE8-BB68-3FDE569C20CE}" destId="{79D0FC8A-99AF-4E51-820B-FB939F67E919}" srcOrd="0" destOrd="0" presId="urn:microsoft.com/office/officeart/2005/8/layout/chevron1"/>
    <dgm:cxn modelId="{72617471-633E-4C22-8DCD-BA00EFCCA1B1}" type="presOf" srcId="{C773369C-40B5-4623-BABC-2F2F6E0F277D}" destId="{A71F1EF2-2044-48DA-A45D-C18BBD024BBD}" srcOrd="0" destOrd="0" presId="urn:microsoft.com/office/officeart/2005/8/layout/chevron1"/>
    <dgm:cxn modelId="{4519A085-C3E3-43EA-8426-F9F506432306}" srcId="{44FB0A14-09BA-4B66-98FD-3EBCFCB77DC2}" destId="{C773369C-40B5-4623-BABC-2F2F6E0F277D}" srcOrd="0" destOrd="0" parTransId="{A99EA1D9-5AB1-4823-A32F-8BEB893AA9A0}" sibTransId="{67CD1DB6-0EBF-4FA1-86C8-77F99F4FE6CF}"/>
    <dgm:cxn modelId="{346E8FFA-E8CB-4504-926E-7532648C8823}" srcId="{44FB0A14-09BA-4B66-98FD-3EBCFCB77DC2}" destId="{6E210758-03C4-449D-9B61-05322A12A6B9}" srcOrd="2" destOrd="0" parTransId="{9E53FCD3-6BBB-4921-8414-B3C4BC05BCDF}" sibTransId="{347C4EE6-B3C2-45F2-8A36-FC65A920FB47}"/>
    <dgm:cxn modelId="{823F4A48-1AC2-4D55-9917-3A8FD874E9FC}" type="presParOf" srcId="{5F01A3DF-4AD8-4F05-8E4F-02CB7A411393}" destId="{A71F1EF2-2044-48DA-A45D-C18BBD024BBD}" srcOrd="0" destOrd="0" presId="urn:microsoft.com/office/officeart/2005/8/layout/chevron1"/>
    <dgm:cxn modelId="{D659D053-5CE3-45D1-9232-89195C4FD661}" type="presParOf" srcId="{5F01A3DF-4AD8-4F05-8E4F-02CB7A411393}" destId="{63E0717D-2456-480A-B0C8-4DADF46DE7D7}" srcOrd="1" destOrd="0" presId="urn:microsoft.com/office/officeart/2005/8/layout/chevron1"/>
    <dgm:cxn modelId="{A05703DF-1476-4ED8-8296-B554037B402E}" type="presParOf" srcId="{5F01A3DF-4AD8-4F05-8E4F-02CB7A411393}" destId="{79D0FC8A-99AF-4E51-820B-FB939F67E919}" srcOrd="2" destOrd="0" presId="urn:microsoft.com/office/officeart/2005/8/layout/chevron1"/>
    <dgm:cxn modelId="{86CD5448-F886-4D40-851B-B8DC83D070CE}" type="presParOf" srcId="{5F01A3DF-4AD8-4F05-8E4F-02CB7A411393}" destId="{B163FF4C-488B-4791-A204-D34F349712F7}" srcOrd="3" destOrd="0" presId="urn:microsoft.com/office/officeart/2005/8/layout/chevron1"/>
    <dgm:cxn modelId="{001D1CB2-F305-4FB6-9A1F-180D7E552059}" type="presParOf" srcId="{5F01A3DF-4AD8-4F05-8E4F-02CB7A411393}" destId="{F604D239-BF94-4B1F-827B-7917045D55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pt-BR" dirty="0" err="1"/>
            <a:t>Request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parse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SpaceX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 </a:t>
          </a:r>
          <a:r>
            <a:rPr lang="pt-BR" dirty="0" err="1"/>
            <a:t>using</a:t>
          </a:r>
          <a:r>
            <a:rPr lang="pt-BR" dirty="0"/>
            <a:t> de GET </a:t>
          </a:r>
          <a:r>
            <a:rPr lang="pt-BR" dirty="0" err="1"/>
            <a:t>request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4C1095EF-A56D-4938-AD07-258FB91AE5B0}">
      <dgm:prSet phldrT="[Texto]"/>
      <dgm:spPr/>
      <dgm:t>
        <a:bodyPr/>
        <a:lstStyle/>
        <a:p>
          <a:r>
            <a:rPr lang="pt-BR" dirty="0"/>
            <a:t>Filter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dataframe</a:t>
          </a:r>
          <a:r>
            <a:rPr lang="pt-BR" dirty="0"/>
            <a:t> </a:t>
          </a:r>
          <a:r>
            <a:rPr lang="pt-BR" dirty="0" err="1"/>
            <a:t>to</a:t>
          </a:r>
          <a:r>
            <a:rPr lang="pt-BR" dirty="0"/>
            <a:t> </a:t>
          </a:r>
          <a:r>
            <a:rPr lang="pt-BR" dirty="0" err="1"/>
            <a:t>only</a:t>
          </a:r>
          <a:r>
            <a:rPr lang="pt-BR" dirty="0"/>
            <a:t> include Falcon 9 </a:t>
          </a:r>
          <a:r>
            <a:rPr lang="pt-BR" dirty="0" err="1"/>
            <a:t>launches</a:t>
          </a:r>
          <a:endParaRPr lang="pt-BR" dirty="0"/>
        </a:p>
      </dgm:t>
    </dgm:pt>
    <dgm:pt modelId="{E42E0B3C-926D-46E7-86F6-134ADB075D6B}" type="parTrans" cxnId="{DBF3086E-71BD-4D3D-A6F7-DB8A65A53F67}">
      <dgm:prSet/>
      <dgm:spPr/>
      <dgm:t>
        <a:bodyPr/>
        <a:lstStyle/>
        <a:p>
          <a:endParaRPr lang="pt-BR"/>
        </a:p>
      </dgm:t>
    </dgm:pt>
    <dgm:pt modelId="{745D1119-294A-4880-ACED-713450317F25}" type="sibTrans" cxnId="{DBF3086E-71BD-4D3D-A6F7-DB8A65A53F67}">
      <dgm:prSet/>
      <dgm:spPr/>
      <dgm:t>
        <a:bodyPr/>
        <a:lstStyle/>
        <a:p>
          <a:endParaRPr lang="pt-BR"/>
        </a:p>
      </dgm:t>
    </dgm:pt>
    <dgm:pt modelId="{C42F43FB-A5F5-46A7-8432-D42B3E3DC45B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46AF6273-01B2-4290-ACF6-B05170A3C515}" type="parTrans" cxnId="{548C4D5A-CDCF-4ED8-9C1E-53AECE68CDCE}">
      <dgm:prSet/>
      <dgm:spPr/>
      <dgm:t>
        <a:bodyPr/>
        <a:lstStyle/>
        <a:p>
          <a:endParaRPr lang="pt-BR"/>
        </a:p>
      </dgm:t>
    </dgm:pt>
    <dgm:pt modelId="{04F122C7-3E51-476B-AEE9-B7BA59422EDE}" type="sibTrans" cxnId="{548C4D5A-CDCF-4ED8-9C1E-53AECE68CDCE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pt-BR" dirty="0" err="1"/>
            <a:t>Get</a:t>
          </a:r>
          <a:r>
            <a:rPr lang="pt-BR" dirty="0"/>
            <a:t> more data </a:t>
          </a:r>
          <a:r>
            <a:rPr lang="pt-BR" dirty="0" err="1"/>
            <a:t>using</a:t>
          </a:r>
          <a:r>
            <a:rPr lang="pt-BR" dirty="0"/>
            <a:t> </a:t>
          </a:r>
          <a:r>
            <a:rPr lang="pt-BR" dirty="0" err="1"/>
            <a:t>ID’s</a:t>
          </a:r>
          <a:r>
            <a:rPr lang="pt-BR" dirty="0"/>
            <a:t> </a:t>
          </a:r>
          <a:r>
            <a:rPr lang="pt-BR" dirty="0" err="1"/>
            <a:t>collected</a:t>
          </a:r>
          <a:r>
            <a:rPr lang="pt-BR" dirty="0"/>
            <a:t> </a:t>
          </a:r>
          <a:r>
            <a:rPr lang="pt-BR" dirty="0" err="1"/>
            <a:t>from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</a:t>
          </a:r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CCCA48EE-DF44-42DB-9850-FDCD287E8E7C}" type="pres">
      <dgm:prSet presAssocID="{DD89536B-5811-4078-8D7B-8F336A4DC793}" presName="FourNodes_1" presStyleLbl="node1" presStyleIdx="0" presStyleCnt="4">
        <dgm:presLayoutVars>
          <dgm:bulletEnabled val="1"/>
        </dgm:presLayoutVars>
      </dgm:prSet>
      <dgm:spPr/>
    </dgm:pt>
    <dgm:pt modelId="{5E1146EE-25FD-4FC5-A1C1-BFFF526F5532}" type="pres">
      <dgm:prSet presAssocID="{DD89536B-5811-4078-8D7B-8F336A4DC793}" presName="FourNodes_2" presStyleLbl="node1" presStyleIdx="1" presStyleCnt="4">
        <dgm:presLayoutVars>
          <dgm:bulletEnabled val="1"/>
        </dgm:presLayoutVars>
      </dgm:prSet>
      <dgm:spPr/>
    </dgm:pt>
    <dgm:pt modelId="{9B674021-CCCD-493F-84C2-2C31E12015DC}" type="pres">
      <dgm:prSet presAssocID="{DD89536B-5811-4078-8D7B-8F336A4DC793}" presName="FourNodes_3" presStyleLbl="node1" presStyleIdx="2" presStyleCnt="4">
        <dgm:presLayoutVars>
          <dgm:bulletEnabled val="1"/>
        </dgm:presLayoutVars>
      </dgm:prSet>
      <dgm:spPr/>
    </dgm:pt>
    <dgm:pt modelId="{C9B19EB4-D701-4568-83C1-6266B1A716EF}" type="pres">
      <dgm:prSet presAssocID="{DD89536B-5811-4078-8D7B-8F336A4DC793}" presName="FourNodes_4" presStyleLbl="node1" presStyleIdx="3" presStyleCnt="4">
        <dgm:presLayoutVars>
          <dgm:bulletEnabled val="1"/>
        </dgm:presLayoutVars>
      </dgm:prSet>
      <dgm:spPr/>
    </dgm:pt>
    <dgm:pt modelId="{47033AD9-657D-4006-B0DA-1B31442064C4}" type="pres">
      <dgm:prSet presAssocID="{DD89536B-5811-4078-8D7B-8F336A4DC793}" presName="FourConn_1-2" presStyleLbl="fgAccFollowNode1" presStyleIdx="0" presStyleCnt="3">
        <dgm:presLayoutVars>
          <dgm:bulletEnabled val="1"/>
        </dgm:presLayoutVars>
      </dgm:prSet>
      <dgm:spPr/>
    </dgm:pt>
    <dgm:pt modelId="{B392CF8F-7ABD-44CC-A83A-DC3E2BB4B710}" type="pres">
      <dgm:prSet presAssocID="{DD89536B-5811-4078-8D7B-8F336A4DC793}" presName="FourConn_2-3" presStyleLbl="fgAccFollowNode1" presStyleIdx="1" presStyleCnt="3">
        <dgm:presLayoutVars>
          <dgm:bulletEnabled val="1"/>
        </dgm:presLayoutVars>
      </dgm:prSet>
      <dgm:spPr/>
    </dgm:pt>
    <dgm:pt modelId="{0F723016-F019-4DDE-8472-982A5A803F4D}" type="pres">
      <dgm:prSet presAssocID="{DD89536B-5811-4078-8D7B-8F336A4DC793}" presName="FourConn_3-4" presStyleLbl="fgAccFollowNode1" presStyleIdx="2" presStyleCnt="3">
        <dgm:presLayoutVars>
          <dgm:bulletEnabled val="1"/>
        </dgm:presLayoutVars>
      </dgm:prSet>
      <dgm:spPr/>
    </dgm:pt>
    <dgm:pt modelId="{1C06EA30-A98C-416E-B18A-098F48386781}" type="pres">
      <dgm:prSet presAssocID="{DD89536B-5811-4078-8D7B-8F336A4DC793}" presName="FourNodes_1_text" presStyleLbl="node1" presStyleIdx="3" presStyleCnt="4">
        <dgm:presLayoutVars>
          <dgm:bulletEnabled val="1"/>
        </dgm:presLayoutVars>
      </dgm:prSet>
      <dgm:spPr/>
    </dgm:pt>
    <dgm:pt modelId="{6E141824-FFAF-484A-BC16-9721CE422E4B}" type="pres">
      <dgm:prSet presAssocID="{DD89536B-5811-4078-8D7B-8F336A4DC793}" presName="FourNodes_2_text" presStyleLbl="node1" presStyleIdx="3" presStyleCnt="4">
        <dgm:presLayoutVars>
          <dgm:bulletEnabled val="1"/>
        </dgm:presLayoutVars>
      </dgm:prSet>
      <dgm:spPr/>
    </dgm:pt>
    <dgm:pt modelId="{8D4FCEED-A19D-41A5-BB66-2D6B25AC45C6}" type="pres">
      <dgm:prSet presAssocID="{DD89536B-5811-4078-8D7B-8F336A4DC793}" presName="FourNodes_3_text" presStyleLbl="node1" presStyleIdx="3" presStyleCnt="4">
        <dgm:presLayoutVars>
          <dgm:bulletEnabled val="1"/>
        </dgm:presLayoutVars>
      </dgm:prSet>
      <dgm:spPr/>
    </dgm:pt>
    <dgm:pt modelId="{793CC78F-33C1-4EE5-BDB1-63C5CFEA34FB}" type="pres">
      <dgm:prSet presAssocID="{DD89536B-5811-4078-8D7B-8F336A4DC79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D176405-9EF5-4AC8-BF47-465F8AD2A0F8}" type="presOf" srcId="{2C50E08B-9774-461A-8040-3B8DE50E3EC0}" destId="{1C06EA30-A98C-416E-B18A-098F48386781}" srcOrd="1" destOrd="0" presId="urn:microsoft.com/office/officeart/2005/8/layout/vProcess5"/>
    <dgm:cxn modelId="{9A454316-C1DD-4166-946E-D78009E8E8FE}" type="presOf" srcId="{2C50E08B-9774-461A-8040-3B8DE50E3EC0}" destId="{CCCA48EE-DF44-42DB-9850-FDCD287E8E7C}" srcOrd="0" destOrd="0" presId="urn:microsoft.com/office/officeart/2005/8/layout/vProcess5"/>
    <dgm:cxn modelId="{7657C219-B564-4B90-94BB-9C6059F7544E}" type="presOf" srcId="{C42F43FB-A5F5-46A7-8432-D42B3E3DC45B}" destId="{793CC78F-33C1-4EE5-BDB1-63C5CFEA34FB}" srcOrd="1" destOrd="0" presId="urn:microsoft.com/office/officeart/2005/8/layout/vProcess5"/>
    <dgm:cxn modelId="{BD65CB1C-F845-495D-BFC7-A4EC577B664B}" type="presOf" srcId="{344A6AAD-F888-4A7F-8D26-A0786347D934}" destId="{B392CF8F-7ABD-44CC-A83A-DC3E2BB4B710}" srcOrd="0" destOrd="0" presId="urn:microsoft.com/office/officeart/2005/8/layout/vProcess5"/>
    <dgm:cxn modelId="{C8D56127-6492-4879-925B-AFD231784944}" type="presOf" srcId="{0805D20E-AC11-4C50-92BE-476F80E7E8CC}" destId="{5E1146EE-25FD-4FC5-A1C1-BFFF526F5532}" srcOrd="0" destOrd="0" presId="urn:microsoft.com/office/officeart/2005/8/layout/vProcess5"/>
    <dgm:cxn modelId="{9BDAF331-E45C-46BE-B587-7C1FFADE7BB6}" type="presOf" srcId="{0805D20E-AC11-4C50-92BE-476F80E7E8CC}" destId="{6E141824-FFAF-484A-BC16-9721CE422E4B}" srcOrd="1" destOrd="0" presId="urn:microsoft.com/office/officeart/2005/8/layout/vProcess5"/>
    <dgm:cxn modelId="{7025A942-1E4C-4A32-9A2E-7BC62CC97065}" type="presOf" srcId="{C42F43FB-A5F5-46A7-8432-D42B3E3DC45B}" destId="{C9B19EB4-D701-4568-83C1-6266B1A716EF}" srcOrd="0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CBE6AC45-12AC-49AD-B79B-026F55FB30BC}" type="presOf" srcId="{745D1119-294A-4880-ACED-713450317F25}" destId="{0F723016-F019-4DDE-8472-982A5A803F4D}" srcOrd="0" destOrd="0" presId="urn:microsoft.com/office/officeart/2005/8/layout/vProcess5"/>
    <dgm:cxn modelId="{D3996E67-0B00-43C0-B470-B150C75CD489}" type="presOf" srcId="{4C1095EF-A56D-4938-AD07-258FB91AE5B0}" destId="{9B674021-CCCD-493F-84C2-2C31E12015DC}" srcOrd="0" destOrd="0" presId="urn:microsoft.com/office/officeart/2005/8/layout/vProcess5"/>
    <dgm:cxn modelId="{DBF3086E-71BD-4D3D-A6F7-DB8A65A53F67}" srcId="{DD89536B-5811-4078-8D7B-8F336A4DC793}" destId="{4C1095EF-A56D-4938-AD07-258FB91AE5B0}" srcOrd="2" destOrd="0" parTransId="{E42E0B3C-926D-46E7-86F6-134ADB075D6B}" sibTransId="{745D1119-294A-4880-ACED-713450317F25}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548C4D5A-CDCF-4ED8-9C1E-53AECE68CDCE}" srcId="{DD89536B-5811-4078-8D7B-8F336A4DC793}" destId="{C42F43FB-A5F5-46A7-8432-D42B3E3DC45B}" srcOrd="3" destOrd="0" parTransId="{46AF6273-01B2-4290-ACF6-B05170A3C515}" sibTransId="{04F122C7-3E51-476B-AEE9-B7BA59422EDE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A1A7E190-7EBF-4FFD-9B87-A231B63876B6}" type="presOf" srcId="{B472A654-72FF-4326-B4FD-9A452C735AD7}" destId="{47033AD9-657D-4006-B0DA-1B31442064C4}" srcOrd="0" destOrd="0" presId="urn:microsoft.com/office/officeart/2005/8/layout/vProcess5"/>
    <dgm:cxn modelId="{F8D6DBA7-693F-41EC-BEFE-8CEB49F62236}" type="presOf" srcId="{4C1095EF-A56D-4938-AD07-258FB91AE5B0}" destId="{8D4FCEED-A19D-41A5-BB66-2D6B25AC45C6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6EF9C0DC-BF03-475B-B447-55F0B7415807}" type="presParOf" srcId="{0CE31695-DC85-46F2-93D5-4FE9E006EB06}" destId="{CCCA48EE-DF44-42DB-9850-FDCD287E8E7C}" srcOrd="1" destOrd="0" presId="urn:microsoft.com/office/officeart/2005/8/layout/vProcess5"/>
    <dgm:cxn modelId="{84A1899E-B6CC-444A-B4EE-2791BEF3B693}" type="presParOf" srcId="{0CE31695-DC85-46F2-93D5-4FE9E006EB06}" destId="{5E1146EE-25FD-4FC5-A1C1-BFFF526F5532}" srcOrd="2" destOrd="0" presId="urn:microsoft.com/office/officeart/2005/8/layout/vProcess5"/>
    <dgm:cxn modelId="{F82FB620-7E5F-486F-94D2-E84F0CF377D6}" type="presParOf" srcId="{0CE31695-DC85-46F2-93D5-4FE9E006EB06}" destId="{9B674021-CCCD-493F-84C2-2C31E12015DC}" srcOrd="3" destOrd="0" presId="urn:microsoft.com/office/officeart/2005/8/layout/vProcess5"/>
    <dgm:cxn modelId="{9882AEA9-CAEA-48A0-98BA-4894CBE106FC}" type="presParOf" srcId="{0CE31695-DC85-46F2-93D5-4FE9E006EB06}" destId="{C9B19EB4-D701-4568-83C1-6266B1A716EF}" srcOrd="4" destOrd="0" presId="urn:microsoft.com/office/officeart/2005/8/layout/vProcess5"/>
    <dgm:cxn modelId="{EBC7EC48-2F79-447E-8B60-A2B026CBD593}" type="presParOf" srcId="{0CE31695-DC85-46F2-93D5-4FE9E006EB06}" destId="{47033AD9-657D-4006-B0DA-1B31442064C4}" srcOrd="5" destOrd="0" presId="urn:microsoft.com/office/officeart/2005/8/layout/vProcess5"/>
    <dgm:cxn modelId="{58D51B3C-CB3E-4CC5-8754-B15E1EC4D488}" type="presParOf" srcId="{0CE31695-DC85-46F2-93D5-4FE9E006EB06}" destId="{B392CF8F-7ABD-44CC-A83A-DC3E2BB4B710}" srcOrd="6" destOrd="0" presId="urn:microsoft.com/office/officeart/2005/8/layout/vProcess5"/>
    <dgm:cxn modelId="{B560CDF0-B56E-43C2-B4E5-BB144A8A5DAF}" type="presParOf" srcId="{0CE31695-DC85-46F2-93D5-4FE9E006EB06}" destId="{0F723016-F019-4DDE-8472-982A5A803F4D}" srcOrd="7" destOrd="0" presId="urn:microsoft.com/office/officeart/2005/8/layout/vProcess5"/>
    <dgm:cxn modelId="{8FBAA0AB-7653-4B15-A58D-A5A0B2B2B639}" type="presParOf" srcId="{0CE31695-DC85-46F2-93D5-4FE9E006EB06}" destId="{1C06EA30-A98C-416E-B18A-098F48386781}" srcOrd="8" destOrd="0" presId="urn:microsoft.com/office/officeart/2005/8/layout/vProcess5"/>
    <dgm:cxn modelId="{B360D443-35A6-4AC7-B7F3-AA12D2B912B7}" type="presParOf" srcId="{0CE31695-DC85-46F2-93D5-4FE9E006EB06}" destId="{6E141824-FFAF-484A-BC16-9721CE422E4B}" srcOrd="9" destOrd="0" presId="urn:microsoft.com/office/officeart/2005/8/layout/vProcess5"/>
    <dgm:cxn modelId="{7B710D4D-560D-4E22-AC40-66331CCFD4C2}" type="presParOf" srcId="{0CE31695-DC85-46F2-93D5-4FE9E006EB06}" destId="{8D4FCEED-A19D-41A5-BB66-2D6B25AC45C6}" srcOrd="10" destOrd="0" presId="urn:microsoft.com/office/officeart/2005/8/layout/vProcess5"/>
    <dgm:cxn modelId="{9ED5D21B-B034-473D-9FC7-B308A02C25A1}" type="presParOf" srcId="{0CE31695-DC85-46F2-93D5-4FE9E006EB06}" destId="{793CC78F-33C1-4EE5-BDB1-63C5CFEA34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/>
            <a:t>Extract Falcon 9 launch records HTML table from Wikipedia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/>
            <a:t>Parse the table and convert it into a Pandas data frame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 dirty="0"/>
            <a:t>Explore data attributes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 dirty="0"/>
            <a:t>Determine the training labels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1EF2-2044-48DA-A45D-C18BBD024BBD}">
      <dsp:nvSpPr>
        <dsp:cNvPr id="0" name=""/>
        <dsp:cNvSpPr/>
      </dsp:nvSpPr>
      <dsp:spPr>
        <a:xfrm>
          <a:off x="238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Wrangling</a:t>
          </a:r>
          <a:endParaRPr lang="pt-BR" sz="3000" kern="1200" dirty="0"/>
        </a:p>
      </dsp:txBody>
      <dsp:txXfrm>
        <a:off x="582612" y="515570"/>
        <a:ext cx="1740694" cy="1160462"/>
      </dsp:txXfrm>
    </dsp:sp>
    <dsp:sp modelId="{79D0FC8A-99AF-4E51-820B-FB939F67E919}">
      <dsp:nvSpPr>
        <dsp:cNvPr id="0" name=""/>
        <dsp:cNvSpPr/>
      </dsp:nvSpPr>
      <dsp:spPr>
        <a:xfrm>
          <a:off x="261342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Sampling</a:t>
          </a:r>
          <a:endParaRPr lang="pt-BR" sz="3000" kern="1200" dirty="0"/>
        </a:p>
      </dsp:txBody>
      <dsp:txXfrm>
        <a:off x="3193652" y="515570"/>
        <a:ext cx="1740694" cy="1160462"/>
      </dsp:txXfrm>
    </dsp:sp>
    <dsp:sp modelId="{F604D239-BF94-4B1F-827B-7917045D5506}">
      <dsp:nvSpPr>
        <dsp:cNvPr id="0" name=""/>
        <dsp:cNvSpPr/>
      </dsp:nvSpPr>
      <dsp:spPr>
        <a:xfrm>
          <a:off x="5224462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Dealing</a:t>
          </a:r>
          <a:r>
            <a:rPr lang="pt-BR" sz="3000" kern="1200" dirty="0"/>
            <a:t> </a:t>
          </a:r>
          <a:r>
            <a:rPr lang="pt-BR" sz="3000" kern="1200" dirty="0" err="1"/>
            <a:t>Nulls</a:t>
          </a:r>
          <a:endParaRPr lang="pt-BR" sz="3000" kern="1200" dirty="0"/>
        </a:p>
      </dsp:txBody>
      <dsp:txXfrm>
        <a:off x="5804693" y="515570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48EE-DF44-42DB-9850-FDCD287E8E7C}">
      <dsp:nvSpPr>
        <dsp:cNvPr id="0" name=""/>
        <dsp:cNvSpPr/>
      </dsp:nvSpPr>
      <dsp:spPr>
        <a:xfrm>
          <a:off x="0" y="0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Request</a:t>
          </a:r>
          <a:r>
            <a:rPr lang="pt-BR" sz="1700" kern="1200" dirty="0"/>
            <a:t> </a:t>
          </a:r>
          <a:r>
            <a:rPr lang="pt-BR" sz="1700" kern="1200" dirty="0" err="1"/>
            <a:t>and</a:t>
          </a:r>
          <a:r>
            <a:rPr lang="pt-BR" sz="1700" kern="1200" dirty="0"/>
            <a:t> parse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SpaceX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 </a:t>
          </a:r>
          <a:r>
            <a:rPr lang="pt-BR" sz="1700" kern="1200" dirty="0" err="1"/>
            <a:t>using</a:t>
          </a:r>
          <a:r>
            <a:rPr lang="pt-BR" sz="1700" kern="1200" dirty="0"/>
            <a:t> de GET </a:t>
          </a:r>
          <a:r>
            <a:rPr lang="pt-BR" sz="1700" kern="1200" dirty="0" err="1"/>
            <a:t>request</a:t>
          </a:r>
          <a:endParaRPr lang="pt-BR" sz="1700" kern="1200" dirty="0"/>
        </a:p>
      </dsp:txBody>
      <dsp:txXfrm>
        <a:off x="23713" y="23713"/>
        <a:ext cx="3132487" cy="762205"/>
      </dsp:txXfrm>
    </dsp:sp>
    <dsp:sp modelId="{5E1146EE-25FD-4FC5-A1C1-BFFF526F5532}">
      <dsp:nvSpPr>
        <dsp:cNvPr id="0" name=""/>
        <dsp:cNvSpPr/>
      </dsp:nvSpPr>
      <dsp:spPr>
        <a:xfrm>
          <a:off x="341244" y="956836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Get</a:t>
          </a:r>
          <a:r>
            <a:rPr lang="pt-BR" sz="1700" kern="1200" dirty="0"/>
            <a:t> more data </a:t>
          </a:r>
          <a:r>
            <a:rPr lang="pt-BR" sz="1700" kern="1200" dirty="0" err="1"/>
            <a:t>using</a:t>
          </a:r>
          <a:r>
            <a:rPr lang="pt-BR" sz="1700" kern="1200" dirty="0"/>
            <a:t> </a:t>
          </a:r>
          <a:r>
            <a:rPr lang="pt-BR" sz="1700" kern="1200" dirty="0" err="1"/>
            <a:t>ID’s</a:t>
          </a:r>
          <a:r>
            <a:rPr lang="pt-BR" sz="1700" kern="1200" dirty="0"/>
            <a:t> </a:t>
          </a:r>
          <a:r>
            <a:rPr lang="pt-BR" sz="1700" kern="1200" dirty="0" err="1"/>
            <a:t>collected</a:t>
          </a:r>
          <a:r>
            <a:rPr lang="pt-BR" sz="1700" kern="1200" dirty="0"/>
            <a:t> </a:t>
          </a:r>
          <a:r>
            <a:rPr lang="pt-BR" sz="1700" kern="1200" dirty="0" err="1"/>
            <a:t>from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</a:t>
          </a:r>
        </a:p>
      </dsp:txBody>
      <dsp:txXfrm>
        <a:off x="364957" y="980549"/>
        <a:ext cx="3159625" cy="762205"/>
      </dsp:txXfrm>
    </dsp:sp>
    <dsp:sp modelId="{9B674021-CCCD-493F-84C2-2C31E12015DC}">
      <dsp:nvSpPr>
        <dsp:cNvPr id="0" name=""/>
        <dsp:cNvSpPr/>
      </dsp:nvSpPr>
      <dsp:spPr>
        <a:xfrm>
          <a:off x="677394" y="1913673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Filter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dataframe</a:t>
          </a:r>
          <a:r>
            <a:rPr lang="pt-BR" sz="1700" kern="1200" dirty="0"/>
            <a:t> </a:t>
          </a:r>
          <a:r>
            <a:rPr lang="pt-BR" sz="1700" kern="1200" dirty="0" err="1"/>
            <a:t>to</a:t>
          </a:r>
          <a:r>
            <a:rPr lang="pt-BR" sz="1700" kern="1200" dirty="0"/>
            <a:t> </a:t>
          </a:r>
          <a:r>
            <a:rPr lang="pt-BR" sz="1700" kern="1200" dirty="0" err="1"/>
            <a:t>only</a:t>
          </a:r>
          <a:r>
            <a:rPr lang="pt-BR" sz="1700" kern="1200" dirty="0"/>
            <a:t> include Falcon 9 </a:t>
          </a:r>
          <a:r>
            <a:rPr lang="pt-BR" sz="1700" kern="1200" dirty="0" err="1"/>
            <a:t>launches</a:t>
          </a:r>
          <a:endParaRPr lang="pt-BR" sz="1700" kern="1200" dirty="0"/>
        </a:p>
      </dsp:txBody>
      <dsp:txXfrm>
        <a:off x="701107" y="1937386"/>
        <a:ext cx="3164718" cy="762205"/>
      </dsp:txXfrm>
    </dsp:sp>
    <dsp:sp modelId="{C9B19EB4-D701-4568-83C1-6266B1A716EF}">
      <dsp:nvSpPr>
        <dsp:cNvPr id="0" name=""/>
        <dsp:cNvSpPr/>
      </dsp:nvSpPr>
      <dsp:spPr>
        <a:xfrm>
          <a:off x="1018639" y="2870509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Dealing</a:t>
          </a:r>
          <a:r>
            <a:rPr lang="pt-BR" sz="1700" kern="1200" dirty="0"/>
            <a:t> </a:t>
          </a:r>
          <a:r>
            <a:rPr lang="pt-BR" sz="1700" kern="1200" dirty="0" err="1"/>
            <a:t>with</a:t>
          </a:r>
          <a:r>
            <a:rPr lang="pt-BR" sz="1700" kern="1200" dirty="0"/>
            <a:t> </a:t>
          </a:r>
          <a:r>
            <a:rPr lang="pt-BR" sz="1700" kern="1200" dirty="0" err="1"/>
            <a:t>Missing</a:t>
          </a:r>
          <a:r>
            <a:rPr lang="pt-BR" sz="1700" kern="1200" dirty="0"/>
            <a:t> </a:t>
          </a:r>
          <a:r>
            <a:rPr lang="pt-BR" sz="1700" kern="1200" dirty="0" err="1"/>
            <a:t>Values</a:t>
          </a:r>
          <a:endParaRPr lang="pt-BR" sz="1700" kern="1200" dirty="0"/>
        </a:p>
      </dsp:txBody>
      <dsp:txXfrm>
        <a:off x="1042352" y="2894222"/>
        <a:ext cx="3159625" cy="762205"/>
      </dsp:txXfrm>
    </dsp:sp>
    <dsp:sp modelId="{47033AD9-657D-4006-B0DA-1B31442064C4}">
      <dsp:nvSpPr>
        <dsp:cNvPr id="0" name=""/>
        <dsp:cNvSpPr/>
      </dsp:nvSpPr>
      <dsp:spPr>
        <a:xfrm>
          <a:off x="3548295" y="620103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3666704" y="620103"/>
        <a:ext cx="289443" cy="396011"/>
      </dsp:txXfrm>
    </dsp:sp>
    <dsp:sp modelId="{B392CF8F-7ABD-44CC-A83A-DC3E2BB4B710}">
      <dsp:nvSpPr>
        <dsp:cNvPr id="0" name=""/>
        <dsp:cNvSpPr/>
      </dsp:nvSpPr>
      <dsp:spPr>
        <a:xfrm>
          <a:off x="3889539" y="1576940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007948" y="1576940"/>
        <a:ext cx="289443" cy="396011"/>
      </dsp:txXfrm>
    </dsp:sp>
    <dsp:sp modelId="{0F723016-F019-4DDE-8472-982A5A803F4D}">
      <dsp:nvSpPr>
        <dsp:cNvPr id="0" name=""/>
        <dsp:cNvSpPr/>
      </dsp:nvSpPr>
      <dsp:spPr>
        <a:xfrm>
          <a:off x="4225690" y="2533777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344099" y="2533777"/>
        <a:ext cx="289443" cy="396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Extract Falcon 9 launch records HTML table from Wikipedia</a:t>
          </a:r>
          <a:endParaRPr lang="pt-BR" sz="24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Parse the table and convert it into a Pandas data frame</a:t>
          </a:r>
          <a:endParaRPr lang="pt-BR" sz="24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Explore data attributes</a:t>
          </a:r>
          <a:endParaRPr lang="pt-BR" sz="31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Determine the training labels</a:t>
          </a:r>
          <a:endParaRPr lang="pt-BR" sz="31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B686F0-AB36-AEEA-6F5F-BD21D070F6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746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8542"/>
                </a:solidFill>
                <a:latin typeface="Trebuchet MS" panose="020B0603020202020204" pitchFamily="34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luiztheodoro/AppliedDataScienceCapstone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luiztheodoro/AppliedDataScienceCapstone/blob/main/jupyter-labs-spacex-data-collection-api.ipynb" TargetMode="Externa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luiztheodoro/AppliedDataScienceCapstone/blob/main/labs-jupyter-spacex-Data%20wrangling.ipynb" TargetMode="Externa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Luiz Antônio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28/09/2023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9319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data to review attributes;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different cases (08) where the booster did not land successfully to another outcome with only 02 labels (0 = not success and 1 = success)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labs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jupyter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spacex</a:t>
            </a:r>
            <a:r>
              <a:rPr lang="pt-BR" sz="1600" dirty="0">
                <a:hlinkClick r:id="rId3"/>
              </a:rPr>
              <a:t>-Data </a:t>
            </a:r>
            <a:r>
              <a:rPr lang="pt-BR" sz="1600" dirty="0" err="1">
                <a:hlinkClick r:id="rId3"/>
              </a:rPr>
              <a:t>wrangling.ipynb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3A2305B-8517-002F-CFF7-11FB08AF9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536875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8749"/>
            <a:ext cx="9745589" cy="44937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Payload: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how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(indicating the continuous launch attempts) and Payload would affect the launch outcome;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Launch Site and Payload: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Launch Site;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Orbit type: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Payload and Orbit type: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Launch Success and Year: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200" dirty="0" err="1">
                <a:hlinkClick r:id="rId3"/>
              </a:rPr>
              <a:t>AppliedDataScienceCapstone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jupyter-labs-eda-dataviz.ipynb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at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main</a:t>
            </a:r>
            <a:r>
              <a:rPr lang="pt-BR" sz="1200" dirty="0">
                <a:hlinkClick r:id="rId3"/>
              </a:rPr>
              <a:t> · </a:t>
            </a:r>
            <a:r>
              <a:rPr lang="pt-BR" sz="1200" dirty="0" err="1">
                <a:hlinkClick r:id="rId3"/>
              </a:rPr>
              <a:t>luiztheodoro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AppliedDataScienceCapstone</a:t>
            </a:r>
            <a:r>
              <a:rPr lang="pt-BR" sz="1200" dirty="0">
                <a:hlinkClick r:id="rId3"/>
              </a:rPr>
              <a:t> (github.com)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the first successful landing outcome in ground pad was achieved;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names of the booster versions which carried the maximum payload mass;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the count of landing outcomes between the date 2010 and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jupyter-labs-eda-sql-coursera_sqllite.ipynb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markers, circles and lines in a folium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circles and markers to mark all launch sites on a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to mark the success/failed launches for each site on the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and lines to calculate the distances between a launch site to its proximities;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lab_jupyter_launch_site_location.ipynb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 lnSpcReduction="1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pie chart: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which one has largest success count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 specific site and check its detailed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dropdown list to select between each launch site or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scatter plot: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find if payload is correlated to mission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range slider to select different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0146B6-2221-BF33-B840-C4FAF563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12" y="4973081"/>
            <a:ext cx="6496384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lot of companies emerging: Virgin Galactic; Rocket Lab; Blue Origen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successful: SpaceX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cost 62MM; other providers cost 165MM;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reason: SpaceX can reuse their rocket’s (Falcon 9) first stage;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needs to solve first (to compete with SpaceX)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price of each SpaceX launch;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stage;</a:t>
            </a:r>
          </a:p>
        </p:txBody>
      </p:sp>
    </p:spTree>
    <p:extLst>
      <p:ext uri="{BB962C8B-B14F-4D97-AF65-F5344CB8AC3E}">
        <p14:creationId xmlns:p14="http://schemas.microsoft.com/office/powerpoint/2010/main" val="2111043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22111-1490-3D48-8C7E-B1DBEB48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57" y="1923972"/>
            <a:ext cx="6534486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F9090AD-ABE1-7769-8B66-A6ABC9F9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64" y="2035103"/>
            <a:ext cx="12084671" cy="278779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EC39A11-2997-6556-9F32-180171595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14" y="5071416"/>
            <a:ext cx="12097372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4494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REST API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web scraping related Wiki pages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into a clean dataset;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A52F74-C5F7-31EC-AB35-557BCEA31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016607"/>
              </p:ext>
            </p:extLst>
          </p:nvPr>
        </p:nvGraphicFramePr>
        <p:xfrm>
          <a:off x="2388260" y="4156361"/>
          <a:ext cx="8128000" cy="21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46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93879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some auxiliary functions to extract information from SpaceX API for rockets, launchpads and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API response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from launches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aux. functions to get more data for rockets, launchpads and payloads using IDs collected previously;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Construct the dataset using all data obtained;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dataset to only include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9;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mean values to fill missing values from payload data;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jupyter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labs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spacex</a:t>
            </a:r>
            <a:r>
              <a:rPr lang="pt-BR" sz="1600" dirty="0">
                <a:hlinkClick r:id="rId4"/>
              </a:rPr>
              <a:t>-data-</a:t>
            </a:r>
            <a:r>
              <a:rPr lang="pt-BR" sz="1600" dirty="0" err="1">
                <a:hlinkClick r:id="rId4"/>
              </a:rPr>
              <a:t>collection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api.ipynb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at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main</a:t>
            </a:r>
            <a:r>
              <a:rPr lang="pt-BR" sz="1600" dirty="0">
                <a:hlinkClick r:id="rId4"/>
              </a:rPr>
              <a:t> · </a:t>
            </a:r>
            <a:r>
              <a:rPr lang="pt-BR" sz="1600" dirty="0" err="1">
                <a:hlinkClick r:id="rId4"/>
              </a:rPr>
              <a:t>luiztheodoro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6E1C009-AB35-5F32-68A7-83F702DED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05127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6134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7"/>
            <a:ext cx="4765870" cy="437466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Define some help functions to process web scraped HTML 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Falcon9 launch wiki page;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column/variable names from HTML table header;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parsing the launch HTML tables and export to csv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URL: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labs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jupyter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spacex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-Data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wrangling.ipynb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main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·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luiztheodoro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(github.com)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F9BC69-72EF-3DFA-96E6-43422C783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401231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35421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604</TotalTime>
  <Words>1805</Words>
  <Application>Microsoft Office PowerPoint</Application>
  <PresentationFormat>Widescreen</PresentationFormat>
  <Paragraphs>268</Paragraphs>
  <Slides>47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Luiz Antonio Theodoro de Souza</cp:lastModifiedBy>
  <cp:revision>199</cp:revision>
  <dcterms:created xsi:type="dcterms:W3CDTF">2021-04-29T18:58:34Z</dcterms:created>
  <dcterms:modified xsi:type="dcterms:W3CDTF">2023-09-29T23:56:18Z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bab8652-cb8e-45ed-9aff-00ed76a575bf_Enabled">
    <vt:lpwstr>true</vt:lpwstr>
  </property>
  <property fmtid="{D5CDD505-2E9C-101B-9397-08002B2CF9AE}" pid="4" name="MSIP_Label_4bab8652-cb8e-45ed-9aff-00ed76a575bf_SetDate">
    <vt:lpwstr>2023-09-27T16:22:56Z</vt:lpwstr>
  </property>
  <property fmtid="{D5CDD505-2E9C-101B-9397-08002B2CF9AE}" pid="5" name="MSIP_Label_4bab8652-cb8e-45ed-9aff-00ed76a575bf_Method">
    <vt:lpwstr>Privileged</vt:lpwstr>
  </property>
  <property fmtid="{D5CDD505-2E9C-101B-9397-08002B2CF9AE}" pid="6" name="MSIP_Label_4bab8652-cb8e-45ed-9aff-00ed76a575bf_Name">
    <vt:lpwstr>INTERNA_SUBLABEL-2</vt:lpwstr>
  </property>
  <property fmtid="{D5CDD505-2E9C-101B-9397-08002B2CF9AE}" pid="7" name="MSIP_Label_4bab8652-cb8e-45ed-9aff-00ed76a575bf_SiteId">
    <vt:lpwstr>5b6f6241-9a57-4be4-8e50-1dfa72e79a57</vt:lpwstr>
  </property>
  <property fmtid="{D5CDD505-2E9C-101B-9397-08002B2CF9AE}" pid="8" name="MSIP_Label_4bab8652-cb8e-45ed-9aff-00ed76a575bf_ActionId">
    <vt:lpwstr>c95b41c5-ee9e-43c3-9c10-02dff1053e74</vt:lpwstr>
  </property>
  <property fmtid="{D5CDD505-2E9C-101B-9397-08002B2CF9AE}" pid="9" name="MSIP_Label_4bab8652-cb8e-45ed-9aff-00ed76a575bf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INTERNA</vt:lpwstr>
  </property>
</Properties>
</file>